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8"/>
  </p:notesMasterIdLst>
  <p:sldIdLst>
    <p:sldId id="256" r:id="rId5"/>
    <p:sldId id="261" r:id="rId6"/>
    <p:sldId id="258" r:id="rId7"/>
    <p:sldId id="260" r:id="rId8"/>
    <p:sldId id="263" r:id="rId9"/>
    <p:sldId id="288" r:id="rId10"/>
    <p:sldId id="264" r:id="rId11"/>
    <p:sldId id="289" r:id="rId12"/>
    <p:sldId id="290" r:id="rId13"/>
    <p:sldId id="294" r:id="rId14"/>
    <p:sldId id="293" r:id="rId15"/>
    <p:sldId id="295" r:id="rId16"/>
    <p:sldId id="27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AA650D-421D-408C-83EA-7266DFDDC871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396583E-3EAE-45B0-B2BD-F828C9940F0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登录</a:t>
          </a:r>
          <a:r>
            <a:rPr lang="en-US" dirty="0"/>
            <a:t/>
          </a:r>
          <a:endParaRPr lang="en-US" dirty="0"/>
        </a:p>
      </dgm:t>
    </dgm:pt>
    <dgm:pt modelId="{D36EBE1F-1024-422A-860D-1B580DA48A28}" cxnId="{01AA1808-CC20-4493-BFE2-EC5ADEEF7166}" type="parTrans">
      <dgm:prSet/>
      <dgm:spPr/>
      <dgm:t>
        <a:bodyPr/>
        <a:lstStyle/>
        <a:p>
          <a:endParaRPr lang="en-US"/>
        </a:p>
      </dgm:t>
    </dgm:pt>
    <dgm:pt modelId="{E44659CD-A753-45B2-9640-D44E6E78280C}" cxnId="{01AA1808-CC20-4493-BFE2-EC5ADEEF7166}" type="sibTrans">
      <dgm:prSet/>
      <dgm:spPr/>
      <dgm:t>
        <a:bodyPr/>
        <a:lstStyle/>
        <a:p>
          <a:endParaRPr lang="en-US"/>
        </a:p>
      </dgm:t>
    </dgm:pt>
    <dgm:pt modelId="{08DB3186-F446-4A2C-91FE-A501AA4BCD9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年度</a:t>
          </a:r>
          <a:r>
            <a:rPr lang="zh-CN"/>
            <a:t>书单</a:t>
          </a:r>
          <a:r>
            <a:rPr lang="zh-CN"/>
            <a:t/>
          </a:r>
          <a:endParaRPr lang="zh-CN"/>
        </a:p>
      </dgm:t>
    </dgm:pt>
    <dgm:pt modelId="{04000035-2AA3-40BA-9959-B722D02CB5F6}" cxnId="{25C38CFC-5E2C-4066-B6DB-16426C691AA5}" type="parTrans">
      <dgm:prSet/>
      <dgm:spPr/>
      <dgm:t>
        <a:bodyPr/>
        <a:lstStyle/>
        <a:p>
          <a:endParaRPr lang="en-US"/>
        </a:p>
      </dgm:t>
    </dgm:pt>
    <dgm:pt modelId="{0E8BB43C-B9CE-49CE-96C7-43E2276E8B7E}" cxnId="{25C38CFC-5E2C-4066-B6DB-16426C691AA5}" type="sibTrans">
      <dgm:prSet/>
      <dgm:spPr/>
      <dgm:t>
        <a:bodyPr/>
        <a:lstStyle/>
        <a:p>
          <a:endParaRPr lang="en-US"/>
        </a:p>
      </dgm:t>
    </dgm:pt>
    <dgm:pt modelId="{BF056C58-0C44-4C4E-A4CE-1538DFAE225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个人信息及修改密码</a:t>
          </a:r>
          <a:r>
            <a:rPr lang="zh-CN" altLang="en-US"/>
            <a:t/>
          </a:r>
          <a:endParaRPr lang="zh-CN" altLang="en-US"/>
        </a:p>
      </dgm:t>
    </dgm:pt>
    <dgm:pt modelId="{62982ED8-6EB0-481D-9495-828813A2CB58}" cxnId="{E7797579-5A51-43AC-A27A-F2AFC10DFD49}" type="parTrans">
      <dgm:prSet/>
      <dgm:spPr/>
      <dgm:t>
        <a:bodyPr/>
        <a:lstStyle/>
        <a:p>
          <a:endParaRPr lang="en-US"/>
        </a:p>
      </dgm:t>
    </dgm:pt>
    <dgm:pt modelId="{051A97FC-A226-4800-84A0-C83CB5E66F22}" cxnId="{E7797579-5A51-43AC-A27A-F2AFC10DFD49}" type="sibTrans">
      <dgm:prSet/>
      <dgm:spPr/>
      <dgm:t>
        <a:bodyPr/>
        <a:lstStyle/>
        <a:p>
          <a:endParaRPr lang="en-US"/>
        </a:p>
      </dgm:t>
    </dgm:pt>
    <dgm:pt modelId="{606D7B8A-79BD-4278-BF15-6E33F6230B83}" type="pres">
      <dgm:prSet presAssocID="{B3AA650D-421D-408C-83EA-7266DFDDC871}" presName="vert0" presStyleCnt="0">
        <dgm:presLayoutVars>
          <dgm:dir/>
          <dgm:animOne val="branch"/>
          <dgm:animLvl val="lvl"/>
        </dgm:presLayoutVars>
      </dgm:prSet>
      <dgm:spPr/>
    </dgm:pt>
    <dgm:pt modelId="{E2F50906-BFB5-4F22-8167-835F6C9FA9E3}" type="pres">
      <dgm:prSet presAssocID="{D396583E-3EAE-45B0-B2BD-F828C9940F08}" presName="thickLine" presStyleLbl="alignNode1" presStyleIdx="0" presStyleCnt="3"/>
      <dgm:spPr/>
    </dgm:pt>
    <dgm:pt modelId="{E93C4B67-17C7-4560-AA68-8EB667B27E3B}" type="pres">
      <dgm:prSet presAssocID="{D396583E-3EAE-45B0-B2BD-F828C9940F08}" presName="horz1" presStyleCnt="0"/>
      <dgm:spPr/>
    </dgm:pt>
    <dgm:pt modelId="{A75428FA-915F-41D7-9381-3E211E7F3AF7}" type="pres">
      <dgm:prSet presAssocID="{D396583E-3EAE-45B0-B2BD-F828C9940F08}" presName="tx1" presStyleLbl="revTx" presStyleIdx="0" presStyleCnt="3"/>
      <dgm:spPr/>
    </dgm:pt>
    <dgm:pt modelId="{E3DACB99-F631-4D9B-8184-58AE36F9A925}" type="pres">
      <dgm:prSet presAssocID="{D396583E-3EAE-45B0-B2BD-F828C9940F08}" presName="vert1" presStyleCnt="0"/>
      <dgm:spPr/>
    </dgm:pt>
    <dgm:pt modelId="{AD9D19DA-C6CC-44AC-8BA7-28B76237A149}" type="pres">
      <dgm:prSet presAssocID="{08DB3186-F446-4A2C-91FE-A501AA4BCD9A}" presName="thickLine" presStyleLbl="alignNode1" presStyleIdx="1" presStyleCnt="3"/>
      <dgm:spPr/>
    </dgm:pt>
    <dgm:pt modelId="{0E638372-DDEA-4D6C-A2C5-50B18C1A90A7}" type="pres">
      <dgm:prSet presAssocID="{08DB3186-F446-4A2C-91FE-A501AA4BCD9A}" presName="horz1" presStyleCnt="0"/>
      <dgm:spPr/>
    </dgm:pt>
    <dgm:pt modelId="{CCFF4575-5ED7-4467-9016-C47B9158C380}" type="pres">
      <dgm:prSet presAssocID="{08DB3186-F446-4A2C-91FE-A501AA4BCD9A}" presName="tx1" presStyleLbl="revTx" presStyleIdx="1" presStyleCnt="3"/>
      <dgm:spPr/>
    </dgm:pt>
    <dgm:pt modelId="{3560B905-71BC-4547-B11E-8AEB1EC6090A}" type="pres">
      <dgm:prSet presAssocID="{08DB3186-F446-4A2C-91FE-A501AA4BCD9A}" presName="vert1" presStyleCnt="0"/>
      <dgm:spPr/>
    </dgm:pt>
    <dgm:pt modelId="{E371F969-7CC1-4084-AA28-B5640ACDBC6A}" type="pres">
      <dgm:prSet presAssocID="{BF056C58-0C44-4C4E-A4CE-1538DFAE2252}" presName="thickLine" presStyleLbl="alignNode1" presStyleIdx="2" presStyleCnt="3"/>
      <dgm:spPr/>
    </dgm:pt>
    <dgm:pt modelId="{0A912768-CD24-41E1-A2D1-64AD4C296D91}" type="pres">
      <dgm:prSet presAssocID="{BF056C58-0C44-4C4E-A4CE-1538DFAE2252}" presName="horz1" presStyleCnt="0"/>
      <dgm:spPr/>
    </dgm:pt>
    <dgm:pt modelId="{DE7939AB-BE90-43FB-A422-F554A227AB64}" type="pres">
      <dgm:prSet presAssocID="{BF056C58-0C44-4C4E-A4CE-1538DFAE2252}" presName="tx1" presStyleLbl="revTx" presStyleIdx="2" presStyleCnt="3"/>
      <dgm:spPr/>
    </dgm:pt>
    <dgm:pt modelId="{B4E12ED9-6A95-4EC9-821C-B3FE0BED0BFE}" type="pres">
      <dgm:prSet presAssocID="{BF056C58-0C44-4C4E-A4CE-1538DFAE2252}" presName="vert1" presStyleCnt="0"/>
      <dgm:spPr/>
    </dgm:pt>
  </dgm:ptLst>
  <dgm:cxnLst>
    <dgm:cxn modelId="{01AA1808-CC20-4493-BFE2-EC5ADEEF7166}" srcId="{B3AA650D-421D-408C-83EA-7266DFDDC871}" destId="{D396583E-3EAE-45B0-B2BD-F828C9940F08}" srcOrd="0" destOrd="0" parTransId="{D36EBE1F-1024-422A-860D-1B580DA48A28}" sibTransId="{E44659CD-A753-45B2-9640-D44E6E78280C}"/>
    <dgm:cxn modelId="{25C38CFC-5E2C-4066-B6DB-16426C691AA5}" srcId="{B3AA650D-421D-408C-83EA-7266DFDDC871}" destId="{08DB3186-F446-4A2C-91FE-A501AA4BCD9A}" srcOrd="1" destOrd="0" parTransId="{04000035-2AA3-40BA-9959-B722D02CB5F6}" sibTransId="{0E8BB43C-B9CE-49CE-96C7-43E2276E8B7E}"/>
    <dgm:cxn modelId="{E7797579-5A51-43AC-A27A-F2AFC10DFD49}" srcId="{B3AA650D-421D-408C-83EA-7266DFDDC871}" destId="{BF056C58-0C44-4C4E-A4CE-1538DFAE2252}" srcOrd="2" destOrd="0" parTransId="{62982ED8-6EB0-481D-9495-828813A2CB58}" sibTransId="{051A97FC-A226-4800-84A0-C83CB5E66F22}"/>
    <dgm:cxn modelId="{54B11349-0E40-4C89-BAB5-6CD468EA97C6}" type="presOf" srcId="{B3AA650D-421D-408C-83EA-7266DFDDC871}" destId="{606D7B8A-79BD-4278-BF15-6E33F6230B83}" srcOrd="0" destOrd="0" presId="urn:microsoft.com/office/officeart/2008/layout/LinedList"/>
    <dgm:cxn modelId="{19E3128B-02CA-4A44-AC70-F2EF42019106}" type="presParOf" srcId="{606D7B8A-79BD-4278-BF15-6E33F6230B83}" destId="{E2F50906-BFB5-4F22-8167-835F6C9FA9E3}" srcOrd="0" destOrd="0" presId="urn:microsoft.com/office/officeart/2008/layout/LinedList"/>
    <dgm:cxn modelId="{29A50CFC-081F-40D3-A812-1100FEEE38E9}" type="presParOf" srcId="{606D7B8A-79BD-4278-BF15-6E33F6230B83}" destId="{E93C4B67-17C7-4560-AA68-8EB667B27E3B}" srcOrd="1" destOrd="0" presId="urn:microsoft.com/office/officeart/2008/layout/LinedList"/>
    <dgm:cxn modelId="{79CDB0AF-D4AB-4C57-8EE6-01198BEBE439}" type="presParOf" srcId="{E93C4B67-17C7-4560-AA68-8EB667B27E3B}" destId="{A75428FA-915F-41D7-9381-3E211E7F3AF7}" srcOrd="0" destOrd="1" presId="urn:microsoft.com/office/officeart/2008/layout/LinedList"/>
    <dgm:cxn modelId="{D7FB4402-CC95-499D-B723-7F352A0212E8}" type="presOf" srcId="{D396583E-3EAE-45B0-B2BD-F828C9940F08}" destId="{A75428FA-915F-41D7-9381-3E211E7F3AF7}" srcOrd="0" destOrd="0" presId="urn:microsoft.com/office/officeart/2008/layout/LinedList"/>
    <dgm:cxn modelId="{1703A1F5-25E0-4B30-BD22-9EA677102891}" type="presParOf" srcId="{E93C4B67-17C7-4560-AA68-8EB667B27E3B}" destId="{E3DACB99-F631-4D9B-8184-58AE36F9A925}" srcOrd="1" destOrd="1" presId="urn:microsoft.com/office/officeart/2008/layout/LinedList"/>
    <dgm:cxn modelId="{53119021-2F01-4225-9E3D-1DECC1D04B04}" type="presParOf" srcId="{606D7B8A-79BD-4278-BF15-6E33F6230B83}" destId="{AD9D19DA-C6CC-44AC-8BA7-28B76237A149}" srcOrd="2" destOrd="0" presId="urn:microsoft.com/office/officeart/2008/layout/LinedList"/>
    <dgm:cxn modelId="{CE84B12B-14FE-4268-B4C7-3612CC882F12}" type="presParOf" srcId="{606D7B8A-79BD-4278-BF15-6E33F6230B83}" destId="{0E638372-DDEA-4D6C-A2C5-50B18C1A90A7}" srcOrd="3" destOrd="0" presId="urn:microsoft.com/office/officeart/2008/layout/LinedList"/>
    <dgm:cxn modelId="{1E5D56A1-94E2-43E3-9ECB-56D3B90A5DCA}" type="presParOf" srcId="{0E638372-DDEA-4D6C-A2C5-50B18C1A90A7}" destId="{CCFF4575-5ED7-4467-9016-C47B9158C380}" srcOrd="0" destOrd="3" presId="urn:microsoft.com/office/officeart/2008/layout/LinedList"/>
    <dgm:cxn modelId="{23227A2F-FB66-48F4-B889-78297FECA6C2}" type="presOf" srcId="{08DB3186-F446-4A2C-91FE-A501AA4BCD9A}" destId="{CCFF4575-5ED7-4467-9016-C47B9158C380}" srcOrd="0" destOrd="0" presId="urn:microsoft.com/office/officeart/2008/layout/LinedList"/>
    <dgm:cxn modelId="{909DF626-FE44-442A-975B-C4768ADF4858}" type="presParOf" srcId="{0E638372-DDEA-4D6C-A2C5-50B18C1A90A7}" destId="{3560B905-71BC-4547-B11E-8AEB1EC6090A}" srcOrd="1" destOrd="3" presId="urn:microsoft.com/office/officeart/2008/layout/LinedList"/>
    <dgm:cxn modelId="{96083540-DED8-48DC-A77E-B85E686E19F2}" type="presParOf" srcId="{606D7B8A-79BD-4278-BF15-6E33F6230B83}" destId="{E371F969-7CC1-4084-AA28-B5640ACDBC6A}" srcOrd="4" destOrd="0" presId="urn:microsoft.com/office/officeart/2008/layout/LinedList"/>
    <dgm:cxn modelId="{E6ED93C7-B213-4152-82BA-A9D3A0C295A3}" type="presParOf" srcId="{606D7B8A-79BD-4278-BF15-6E33F6230B83}" destId="{0A912768-CD24-41E1-A2D1-64AD4C296D91}" srcOrd="5" destOrd="0" presId="urn:microsoft.com/office/officeart/2008/layout/LinedList"/>
    <dgm:cxn modelId="{A18BB4E4-912D-4067-B42D-567CFE3467E6}" type="presParOf" srcId="{0A912768-CD24-41E1-A2D1-64AD4C296D91}" destId="{DE7939AB-BE90-43FB-A422-F554A227AB64}" srcOrd="0" destOrd="5" presId="urn:microsoft.com/office/officeart/2008/layout/LinedList"/>
    <dgm:cxn modelId="{D4CF07DC-7265-4E19-91D9-0D117C9CEE4F}" type="presOf" srcId="{BF056C58-0C44-4C4E-A4CE-1538DFAE2252}" destId="{DE7939AB-BE90-43FB-A422-F554A227AB64}" srcOrd="0" destOrd="0" presId="urn:microsoft.com/office/officeart/2008/layout/LinedList"/>
    <dgm:cxn modelId="{CDB451D5-0BD6-4DF7-9C90-9B0DCA9D8714}" type="presParOf" srcId="{0A912768-CD24-41E1-A2D1-64AD4C296D91}" destId="{B4E12ED9-6A95-4EC9-821C-B3FE0BED0BFE}" srcOrd="1" destOrd="5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50906-BFB5-4F22-8167-835F6C9FA9E3}">
      <dsp:nvSpPr>
        <dsp:cNvPr id="0" name=""/>
        <dsp:cNvSpPr/>
      </dsp:nvSpPr>
      <dsp:spPr>
        <a:xfrm>
          <a:off x="0" y="2041"/>
          <a:ext cx="1110227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428FA-915F-41D7-9381-3E211E7F3AF7}">
      <dsp:nvSpPr>
        <dsp:cNvPr id="0" name=""/>
        <dsp:cNvSpPr/>
      </dsp:nvSpPr>
      <dsp:spPr>
        <a:xfrm>
          <a:off x="0" y="2041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注册登录</a:t>
          </a:r>
          <a:endParaRPr lang="en-US" sz="2500" kern="1200" dirty="0"/>
        </a:p>
      </dsp:txBody>
      <dsp:txXfrm>
        <a:off x="0" y="2041"/>
        <a:ext cx="11102277" cy="696211"/>
      </dsp:txXfrm>
    </dsp:sp>
    <dsp:sp modelId="{AD9D19DA-C6CC-44AC-8BA7-28B76237A149}">
      <dsp:nvSpPr>
        <dsp:cNvPr id="0" name=""/>
        <dsp:cNvSpPr/>
      </dsp:nvSpPr>
      <dsp:spPr>
        <a:xfrm>
          <a:off x="0" y="698253"/>
          <a:ext cx="1110227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F4575-5ED7-4467-9016-C47B9158C380}">
      <dsp:nvSpPr>
        <dsp:cNvPr id="0" name=""/>
        <dsp:cNvSpPr/>
      </dsp:nvSpPr>
      <dsp:spPr>
        <a:xfrm>
          <a:off x="0" y="698253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打卡提醒</a:t>
          </a:r>
          <a:endParaRPr lang="en-US" sz="2500" kern="1200"/>
        </a:p>
      </dsp:txBody>
      <dsp:txXfrm>
        <a:off x="0" y="698253"/>
        <a:ext cx="11102277" cy="696211"/>
      </dsp:txXfrm>
    </dsp:sp>
    <dsp:sp modelId="{E371F969-7CC1-4084-AA28-B5640ACDBC6A}">
      <dsp:nvSpPr>
        <dsp:cNvPr id="0" name=""/>
        <dsp:cNvSpPr/>
      </dsp:nvSpPr>
      <dsp:spPr>
        <a:xfrm>
          <a:off x="0" y="1394464"/>
          <a:ext cx="1110227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939AB-BE90-43FB-A422-F554A227AB64}">
      <dsp:nvSpPr>
        <dsp:cNvPr id="0" name=""/>
        <dsp:cNvSpPr/>
      </dsp:nvSpPr>
      <dsp:spPr>
        <a:xfrm>
          <a:off x="0" y="1394464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定位打卡</a:t>
          </a:r>
          <a:endParaRPr lang="en-US" sz="2500" kern="1200"/>
        </a:p>
      </dsp:txBody>
      <dsp:txXfrm>
        <a:off x="0" y="1394464"/>
        <a:ext cx="11102277" cy="696211"/>
      </dsp:txXfrm>
    </dsp:sp>
    <dsp:sp modelId="{04A6C487-2B14-4D06-B02D-9A391ED2001E}">
      <dsp:nvSpPr>
        <dsp:cNvPr id="0" name=""/>
        <dsp:cNvSpPr/>
      </dsp:nvSpPr>
      <dsp:spPr>
        <a:xfrm>
          <a:off x="0" y="2090676"/>
          <a:ext cx="1110227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BE9D6-1B8E-4E18-A368-2C2A8968D5C8}">
      <dsp:nvSpPr>
        <dsp:cNvPr id="0" name=""/>
        <dsp:cNvSpPr/>
      </dsp:nvSpPr>
      <dsp:spPr>
        <a:xfrm>
          <a:off x="0" y="2090676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打卡周报</a:t>
          </a:r>
          <a:endParaRPr lang="en-US" sz="2500" kern="1200"/>
        </a:p>
      </dsp:txBody>
      <dsp:txXfrm>
        <a:off x="0" y="2090676"/>
        <a:ext cx="11102277" cy="696211"/>
      </dsp:txXfrm>
    </dsp:sp>
    <dsp:sp modelId="{6C69F8E6-9373-44CB-A53F-4C098BA9E471}">
      <dsp:nvSpPr>
        <dsp:cNvPr id="0" name=""/>
        <dsp:cNvSpPr/>
      </dsp:nvSpPr>
      <dsp:spPr>
        <a:xfrm>
          <a:off x="0" y="2786888"/>
          <a:ext cx="1110227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5EACC-83E1-4F83-8CDC-2AD63FEC98CB}">
      <dsp:nvSpPr>
        <dsp:cNvPr id="0" name=""/>
        <dsp:cNvSpPr/>
      </dsp:nvSpPr>
      <dsp:spPr>
        <a:xfrm>
          <a:off x="0" y="2786888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打卡记录</a:t>
          </a:r>
          <a:endParaRPr lang="en-US" sz="2500" kern="1200"/>
        </a:p>
      </dsp:txBody>
      <dsp:txXfrm>
        <a:off x="0" y="2786888"/>
        <a:ext cx="11102277" cy="696211"/>
      </dsp:txXfrm>
    </dsp:sp>
    <dsp:sp modelId="{9FB426FF-BEC9-4FC8-86ED-9D46C9BA88C9}">
      <dsp:nvSpPr>
        <dsp:cNvPr id="0" name=""/>
        <dsp:cNvSpPr/>
      </dsp:nvSpPr>
      <dsp:spPr>
        <a:xfrm>
          <a:off x="0" y="3483099"/>
          <a:ext cx="1110227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EB186-0E0D-42FD-840E-D1314E382435}">
      <dsp:nvSpPr>
        <dsp:cNvPr id="0" name=""/>
        <dsp:cNvSpPr/>
      </dsp:nvSpPr>
      <dsp:spPr>
        <a:xfrm>
          <a:off x="0" y="3483099"/>
          <a:ext cx="11102277" cy="696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排行榜</a:t>
          </a:r>
          <a:endParaRPr lang="en-US" sz="2500" kern="1200"/>
        </a:p>
      </dsp:txBody>
      <dsp:txXfrm>
        <a:off x="0" y="3483099"/>
        <a:ext cx="11102277" cy="696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26.xml"/><Relationship Id="rId4" Type="http://schemas.openxmlformats.org/officeDocument/2006/relationships/image" Target="file:///C:\Users\1V994W2\Documents\Tencent%20Files\574576071\FileRecv\&#25340;&#35013;&#32032;&#26448;\&#21345;&#36890;-33\\04\subject_holdright_254,198,77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5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3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33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41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40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9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5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5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file:///C:\Users\1V994W2\Documents\Tencent%20Files\574576071\FileRecv\&#25340;&#35013;&#32032;&#26448;\&#21345;&#36890;-33\\04\subject_holdright_254,198,77_0_lively_full_0.png" TargetMode="External"/><Relationship Id="rId3" Type="http://schemas.openxmlformats.org/officeDocument/2006/relationships/image" Target="../media/image7.png"/><Relationship Id="rId2" Type="http://schemas.openxmlformats.org/officeDocument/2006/relationships/tags" Target="../tags/tag167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78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77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86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85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3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92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image" Target="file:///C:\Users\1V994W2\Documents\Tencent%20Files\574576071\FileRecv\&#25340;&#35013;&#32032;&#26448;\&#21345;&#36890;-33\\04\subject_holdright_254,198,77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03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11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7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3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46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45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4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6" Type="http://schemas.openxmlformats.org/officeDocument/2006/relationships/tags" Target="../tags/tag253.xml"/><Relationship Id="rId15" Type="http://schemas.openxmlformats.org/officeDocument/2006/relationships/tags" Target="../tags/tag252.xml"/><Relationship Id="rId14" Type="http://schemas.openxmlformats.org/officeDocument/2006/relationships/tags" Target="../tags/tag251.xml"/><Relationship Id="rId13" Type="http://schemas.openxmlformats.org/officeDocument/2006/relationships/tags" Target="../tags/tag250.xml"/><Relationship Id="rId12" Type="http://schemas.openxmlformats.org/officeDocument/2006/relationships/tags" Target="../tags/tag249.xml"/><Relationship Id="rId11" Type="http://schemas.openxmlformats.org/officeDocument/2006/relationships/tags" Target="../tags/tag248.xml"/><Relationship Id="rId10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9.png"/><Relationship Id="rId6" Type="http://schemas.openxmlformats.org/officeDocument/2006/relationships/tags" Target="../tags/tag256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8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3" Type="http://schemas.openxmlformats.org/officeDocument/2006/relationships/tags" Target="../tags/tag261.xml"/><Relationship Id="rId12" Type="http://schemas.openxmlformats.org/officeDocument/2006/relationships/tags" Target="../tags/tag260.xml"/><Relationship Id="rId11" Type="http://schemas.openxmlformats.org/officeDocument/2006/relationships/tags" Target="../tags/tag259.xml"/><Relationship Id="rId10" Type="http://schemas.openxmlformats.org/officeDocument/2006/relationships/tags" Target="../tags/tag25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609600" y="691978"/>
            <a:ext cx="5486400" cy="5474043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6603682" y="3058161"/>
            <a:ext cx="4826000" cy="485458"/>
          </a:xfrm>
        </p:spPr>
        <p:txBody>
          <a:bodyPr vert="horz" lIns="0" tIns="0" rIns="0" bIns="0" rtlCol="0">
            <a:normAutofit/>
          </a:bodyPr>
          <a:lstStyle>
            <a:lvl1pPr marL="0" indent="0">
              <a:buNone/>
              <a:defRPr kumimoji="0" lang="zh-CN" altLang="en-US" sz="2000" b="1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marL="228600" marR="0" lvl="0" indent="-228600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6603683" y="1998028"/>
            <a:ext cx="4825365" cy="970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13"/>
            </p:custDataLst>
          </p:nvPr>
        </p:nvSpPr>
        <p:spPr>
          <a:xfrm>
            <a:off x="6603683" y="3664269"/>
            <a:ext cx="4826635" cy="116173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>
              <a:buNone/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幼圆" panose="02010509060101010101" pitchFamily="49" charset="-122"/>
                <a:cs typeface="微软雅黑" panose="020B0503020204020204" pitchFamily="34" charset="-122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1397000"/>
            <a:ext cx="2036587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0155413" y="1397000"/>
            <a:ext cx="2036587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12"/>
            </p:custDataLst>
          </p:nvPr>
        </p:nvSpPr>
        <p:spPr>
          <a:xfrm>
            <a:off x="3726180" y="2669540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3726180" y="2669540"/>
            <a:ext cx="4549140" cy="645160"/>
          </a:xfrm>
        </p:spPr>
        <p:txBody>
          <a:bodyPr anchor="b" anchorCtr="0">
            <a:normAutofit/>
          </a:bodyPr>
          <a:lstStyle>
            <a:lvl1pPr>
              <a:defRPr sz="3200" baseline="0">
                <a:ea typeface="汉仪乐喵体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3725863" y="3361265"/>
            <a:ext cx="4549775" cy="66526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7498080" y="1239383"/>
            <a:ext cx="4389120" cy="4379235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baseline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幼圆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6096000" y="691978"/>
            <a:ext cx="5486400" cy="547404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888982" y="2910522"/>
            <a:ext cx="4572036" cy="1172210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乐喵体W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>
            <a:normAutofit/>
          </a:bodyPr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>
            <a:normAutofit/>
          </a:bodyPr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screen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screen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10571480" y="5237480"/>
            <a:ext cx="1619885" cy="161988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5237480"/>
            <a:ext cx="1619885" cy="1619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6" Type="http://schemas.openxmlformats.org/officeDocument/2006/relationships/theme" Target="../theme/theme3.xml"/><Relationship Id="rId25" Type="http://schemas.openxmlformats.org/officeDocument/2006/relationships/tags" Target="../tags/tag267.xml"/><Relationship Id="rId24" Type="http://schemas.openxmlformats.org/officeDocument/2006/relationships/tags" Target="../tags/tag266.xml"/><Relationship Id="rId23" Type="http://schemas.openxmlformats.org/officeDocument/2006/relationships/tags" Target="../tags/tag265.xml"/><Relationship Id="rId22" Type="http://schemas.openxmlformats.org/officeDocument/2006/relationships/tags" Target="../tags/tag264.xml"/><Relationship Id="rId21" Type="http://schemas.openxmlformats.org/officeDocument/2006/relationships/tags" Target="../tags/tag263.xml"/><Relationship Id="rId20" Type="http://schemas.openxmlformats.org/officeDocument/2006/relationships/tags" Target="../tags/tag262.xml"/><Relationship Id="rId2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8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0.xml"/><Relationship Id="rId2" Type="http://schemas.openxmlformats.org/officeDocument/2006/relationships/image" Target="../media/image19.png"/><Relationship Id="rId1" Type="http://schemas.openxmlformats.org/officeDocument/2006/relationships/tags" Target="../tags/tag28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8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3.xml"/><Relationship Id="rId2" Type="http://schemas.openxmlformats.org/officeDocument/2006/relationships/image" Target="../media/image10.png"/><Relationship Id="rId1" Type="http://schemas.openxmlformats.org/officeDocument/2006/relationships/tags" Target="../tags/tag28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28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8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370455" y="1095375"/>
            <a:ext cx="7809865" cy="2080895"/>
          </a:xfrm>
        </p:spPr>
        <p:txBody>
          <a:bodyPr/>
          <a:p>
            <a:r>
              <a:rPr lang="en-US" altLang="zh-CN"/>
              <a:t>“</a:t>
            </a:r>
            <a:r>
              <a:rPr lang="zh-CN" altLang="en-US"/>
              <a:t>我爱至诚</a:t>
            </a:r>
            <a:r>
              <a:rPr lang="en-US" altLang="zh-CN"/>
              <a:t>”</a:t>
            </a:r>
            <a:r>
              <a:rPr lang="zh-CN" altLang="zh-CN"/>
              <a:t>项目</a:t>
            </a:r>
            <a:br>
              <a:rPr lang="zh-CN" altLang="zh-CN"/>
            </a:br>
            <a:r>
              <a:rPr lang="zh-CN" altLang="zh-CN">
                <a:sym typeface="+mn-ea"/>
              </a:rPr>
              <a:t>答辩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33475" y="4154805"/>
            <a:ext cx="10284460" cy="1364615"/>
          </a:xfrm>
        </p:spPr>
        <p:txBody>
          <a:bodyPr>
            <a:noAutofit/>
          </a:bodyPr>
          <a:p>
            <a:r>
              <a:rPr lang="zh-CN" altLang="en-US" sz="2800"/>
              <a:t>第</a:t>
            </a:r>
            <a:r>
              <a:rPr lang="en-US" altLang="zh-CN" sz="2800"/>
              <a:t>11</a:t>
            </a:r>
            <a:r>
              <a:rPr lang="zh-CN" altLang="en-US" sz="2800"/>
              <a:t>组</a:t>
            </a:r>
            <a:r>
              <a:rPr lang="en-US" altLang="zh-CN" sz="2800"/>
              <a:t>-</a:t>
            </a:r>
            <a:r>
              <a:rPr lang="zh-CN" altLang="en-US" sz="2800"/>
              <a:t>西禅寺预科班</a:t>
            </a:r>
            <a:endParaRPr lang="zh-CN" altLang="en-US" sz="2800"/>
          </a:p>
          <a:p>
            <a:pPr algn="l"/>
            <a:r>
              <a:rPr lang="en-US" altLang="zh-CN" sz="2800"/>
              <a:t>      </a:t>
            </a:r>
            <a:r>
              <a:rPr lang="zh-CN" altLang="en-US" sz="2800"/>
              <a:t>小组成员：丁子鸣、林通、李翔、李鑫、林镨钒、龙垚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修改密码</a:t>
            </a:r>
            <a:r>
              <a:rPr lang="zh-CN" altLang="en-US"/>
              <a:t>功能</a:t>
            </a:r>
            <a:endParaRPr lang="zh-CN" altLang="en-US"/>
          </a:p>
        </p:txBody>
      </p:sp>
      <p:pic>
        <p:nvPicPr>
          <p:cNvPr id="7" name="图片 6" descr="1E7OIAZ_OV6`U6ED@I@)SP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5910" y="1314450"/>
            <a:ext cx="2834005" cy="4759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修改密码</a:t>
            </a:r>
            <a:r>
              <a:rPr lang="zh-CN" altLang="en-US">
                <a:sym typeface="+mn-ea"/>
              </a:rPr>
              <a:t>功能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56760" y="1313815"/>
            <a:ext cx="2835275" cy="4760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608400" y="162821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b="0">
                <a:sym typeface="+mn-ea"/>
              </a:rPr>
              <a:t>修改失败</a:t>
            </a:r>
            <a:endParaRPr lang="zh-CN" altLang="en-US" sz="2800" b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修改密码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608400" y="162821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b="0">
                <a:sym typeface="+mn-ea"/>
              </a:rPr>
              <a:t>修改</a:t>
            </a:r>
            <a:r>
              <a:rPr lang="zh-CN" altLang="en-US" sz="2800" b="0">
                <a:sym typeface="+mn-ea"/>
              </a:rPr>
              <a:t>成功</a:t>
            </a:r>
            <a:endParaRPr lang="zh-CN" altLang="en-US" sz="2800" b="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478020" y="902335"/>
            <a:ext cx="3236595" cy="56413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88982" y="2250905"/>
            <a:ext cx="1534904" cy="65961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b" anchorCtr="0">
            <a:normAutofit/>
          </a:bodyPr>
          <a:lstStyle/>
          <a:p>
            <a:pPr algn="dist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2021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>
            <p:custDataLst>
              <p:tags r:id="rId1"/>
            </p:custDataLst>
          </p:nvPr>
        </p:nvCxnSpPr>
        <p:spPr>
          <a:xfrm>
            <a:off x="5064760" y="151130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4999990" y="1966595"/>
            <a:ext cx="961794" cy="7586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36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6166941" y="1880235"/>
            <a:ext cx="5196528" cy="758683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999990" y="2898334"/>
            <a:ext cx="961794" cy="7586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36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36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8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6166941" y="2898035"/>
            <a:ext cx="5196528" cy="758683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0">
            <a:normAutofit/>
          </a:bodyPr>
          <a:lstStyle/>
          <a:p>
            <a:pPr fontAlgn="auto">
              <a:lnSpc>
                <a:spcPct val="11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功能描述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17" grpId="0"/>
      <p:bldP spid="15" grpId="0"/>
      <p:bldP spid="19" grpId="0"/>
      <p:bldP spid="22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algn="l"/>
            <a:r>
              <a:rPr lang="zh-CN" altLang="en-US" sz="3200"/>
              <a:t>随着信息时代的发展，网上银行、智能手机正一步步走进人们的生活，但市场图书馆相关领域的APP、小程序并不常见。</a:t>
            </a:r>
            <a:r>
              <a:rPr lang="zh-CN" altLang="en-US" sz="3200">
                <a:sym typeface="+mn-ea"/>
              </a:rPr>
              <a:t>本次项目是经过了用户需求的问卷调研，并深入的分析了用户需求和现有产品的痛点。通过</a:t>
            </a:r>
            <a:r>
              <a:rPr lang="en-US" altLang="zh-CN" sz="3200">
                <a:sym typeface="+mn-ea"/>
              </a:rPr>
              <a:t>“</a:t>
            </a:r>
            <a:r>
              <a:rPr lang="zh-CN" altLang="en-US" sz="3200">
                <a:sym typeface="+mn-ea"/>
              </a:rPr>
              <a:t>年度书单</a:t>
            </a:r>
            <a:r>
              <a:rPr lang="en-US" altLang="zh-CN" sz="3200">
                <a:sym typeface="+mn-ea"/>
              </a:rPr>
              <a:t>”</a:t>
            </a:r>
            <a:r>
              <a:rPr lang="zh-CN" altLang="en-US" sz="3200">
                <a:sym typeface="+mn-ea"/>
              </a:rPr>
              <a:t>来了解自己在过去一年的学习情况、借书情况等等</a:t>
            </a:r>
            <a:endParaRPr lang="en-US" altLang="zh-CN" sz="3200"/>
          </a:p>
          <a:p>
            <a:pPr marL="0" indent="0" algn="l">
              <a:buNone/>
            </a:pPr>
            <a:endParaRPr lang="zh-CN" altLang="en-US" sz="3200"/>
          </a:p>
          <a:p>
            <a:pPr algn="l"/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功能</a:t>
            </a:r>
            <a:r>
              <a:rPr lang="zh-CN" altLang="en-US"/>
              <a:t>描述</a:t>
            </a:r>
            <a:endParaRPr lang="zh-CN" altLang="en-US"/>
          </a:p>
        </p:txBody>
      </p:sp>
      <p:graphicFrame>
        <p:nvGraphicFramePr>
          <p:cNvPr id="28" name="内容占位符 6"/>
          <p:cNvGraphicFramePr>
            <a:graphicFrameLocks noGrp="1"/>
          </p:cNvGraphicFramePr>
          <p:nvPr>
            <p:ph idx="1"/>
          </p:nvPr>
        </p:nvGraphicFramePr>
        <p:xfrm>
          <a:off x="608330" y="1682115"/>
          <a:ext cx="9083040" cy="3286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2F50906-BFB5-4F22-8167-835F6C9FA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graphicEl>
                                              <a:dgm id="{E2F50906-BFB5-4F22-8167-835F6C9FA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75428FA-915F-41D7-9381-3E211E7F3A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graphicEl>
                                              <a:dgm id="{A75428FA-915F-41D7-9381-3E211E7F3A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AD9D19DA-C6CC-44AC-8BA7-28B76237A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8">
                                            <p:graphicEl>
                                              <a:dgm id="{AD9D19DA-C6CC-44AC-8BA7-28B76237A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CCFF4575-5ED7-4467-9016-C47B9158C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8">
                                            <p:graphicEl>
                                              <a:dgm id="{CCFF4575-5ED7-4467-9016-C47B9158C3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E371F969-7CC1-4084-AA28-B5640ACDB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8">
                                            <p:graphicEl>
                                              <a:dgm id="{E371F969-7CC1-4084-AA28-B5640ACDBC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DE7939AB-BE90-43FB-A422-F554A227A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8">
                                            <p:graphicEl>
                                              <a:dgm id="{DE7939AB-BE90-43FB-A422-F554A227A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04A6C487-2B14-4D06-B02D-9A391ED20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8">
                                            <p:graphicEl>
                                              <a:dgm id="{04A6C487-2B14-4D06-B02D-9A391ED200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graphicEl>
                                              <a:dgm id="{37ABE9D6-1B8E-4E18-A368-2C2A8968D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28">
                                            <p:graphicEl>
                                              <a:dgm id="{37ABE9D6-1B8E-4E18-A368-2C2A8968D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8" grpId="0" uiExpand="1">
        <p:bldSub>
          <a:bldDgm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130" y="2750820"/>
            <a:ext cx="5117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用户通过学号作为账号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身份证后</a:t>
            </a:r>
            <a:r>
              <a:rPr lang="en-US" altLang="zh-CN" sz="2400"/>
              <a:t>6</a:t>
            </a:r>
            <a:r>
              <a:rPr lang="zh-CN" altLang="en-US" sz="2400"/>
              <a:t>位位默认密码</a:t>
            </a:r>
            <a:r>
              <a:rPr lang="zh-CN" altLang="en-US" sz="2400"/>
              <a:t>进行登录</a:t>
            </a:r>
            <a:endParaRPr lang="zh-CN" altLang="en-US" sz="2400"/>
          </a:p>
        </p:txBody>
      </p:sp>
      <p:pic>
        <p:nvPicPr>
          <p:cNvPr id="4" name="图片 3" descr="{%2~IIK1J}{AXBTIRLHY0R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5595" y="850265"/>
            <a:ext cx="2898775" cy="5158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登录失败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0000"/>
          </a:bodyPr>
          <a:p>
            <a:r>
              <a:rPr lang="zh-CN" altLang="en-US"/>
              <a:t>登录成功的主页面</a:t>
            </a:r>
            <a:endParaRPr lang="zh-CN" altLang="en-US"/>
          </a:p>
        </p:txBody>
      </p:sp>
      <p:pic>
        <p:nvPicPr>
          <p:cNvPr id="8" name="内容占位符 7" descr="VVWF58@5M81SQW)P@W89KL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43430" y="1854200"/>
            <a:ext cx="2470785" cy="4395470"/>
          </a:xfrm>
          <a:prstGeom prst="rect">
            <a:avLst/>
          </a:prstGeom>
        </p:spPr>
      </p:pic>
      <p:pic>
        <p:nvPicPr>
          <p:cNvPr id="10" name="内容占位符 9" descr="Q`WBNIYRMYK0MXYREL381D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670800" y="1854200"/>
            <a:ext cx="2470785" cy="4395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年度</a:t>
            </a:r>
            <a:r>
              <a:rPr lang="zh-CN" altLang="en-US"/>
              <a:t>书单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4315" y="2339340"/>
            <a:ext cx="4413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通过活动页面来面向各位用户推送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234315" y="4103370"/>
            <a:ext cx="36652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让用户了解到在过去一年中，一共借了多少本书籍、借阅多少时间、年度最喜爱的书籍等等信息</a:t>
            </a:r>
            <a:endParaRPr lang="zh-CN" altLang="en-US" sz="2400"/>
          </a:p>
        </p:txBody>
      </p:sp>
      <p:pic>
        <p:nvPicPr>
          <p:cNvPr id="10" name="图片 9" descr="Z_G1V@TN5S(9AVI9C}VM]2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9460" y="169545"/>
            <a:ext cx="3415030" cy="5881370"/>
          </a:xfrm>
          <a:prstGeom prst="rect">
            <a:avLst/>
          </a:prstGeom>
        </p:spPr>
      </p:pic>
      <p:pic>
        <p:nvPicPr>
          <p:cNvPr id="12" name="图片 11" descr="TW(C_(T()7PRU%BG$BCCM@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10" y="170180"/>
            <a:ext cx="3227705" cy="58807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年度书单</a:t>
            </a:r>
            <a:endParaRPr lang="zh-CN" altLang="en-US"/>
          </a:p>
        </p:txBody>
      </p:sp>
      <p:pic>
        <p:nvPicPr>
          <p:cNvPr id="5" name="内容占位符 4" descr="QS7ST_9W$V0@WI@2R7TH}0J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15380" y="1532890"/>
            <a:ext cx="2675255" cy="4759325"/>
          </a:xfrm>
          <a:prstGeom prst="rect">
            <a:avLst/>
          </a:prstGeom>
        </p:spPr>
      </p:pic>
      <p:pic>
        <p:nvPicPr>
          <p:cNvPr id="9" name="图片 8" descr="9SD5Z`3OH)LBR67A9U{7M~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546225"/>
            <a:ext cx="2740025" cy="47332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个人信息</a:t>
            </a:r>
            <a:endParaRPr lang="zh-CN" altLang="en-US"/>
          </a:p>
        </p:txBody>
      </p:sp>
      <p:pic>
        <p:nvPicPr>
          <p:cNvPr id="5" name="内容占位符 4" descr="9R%L$YC6TG38SELXFG3{06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0880" y="1510665"/>
            <a:ext cx="267525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UNIT_ID" val="_3*i*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0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09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1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17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1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25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2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2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4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3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3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43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4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4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54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SLIDE_BK_DARK_LIGHT" val="2"/>
  <p:tag name="KSO_WM_UNIT_BK_DARK_LIGHT" val="2"/>
</p:tagLst>
</file>

<file path=ppt/tags/tag25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5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43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143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14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8、9、10、17、18、19、20、24、28、31、33、35、36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5*i*2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2"/>
  <p:tag name="KSO_WM_UNIT_LINE_FORE_SCHEMECOLOR_INDEX" val="14"/>
  <p:tag name="KSO_WM_UNIT_LINE_FILL_TYPE" val="2"/>
  <p:tag name="KSO_WM_UNIT_USESOURCEFORMAT_APPLY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5*l_h_i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5*l_h_f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1_1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5*l_h_i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6_5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6_5*b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176_5*i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5*l_h_f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ISCONTENTSTITLE" val="0"/>
  <p:tag name="KSO_WM_UNIT_PRESET_TEXT" val="单击输入章节标题......"/>
  <p:tag name="KSO_WM_UNIT_NOCLEAR" val="0"/>
  <p:tag name="KSO_WM_UNIT_VALUE" val="16"/>
  <p:tag name="KSO_WM_DIAGRAM_GROUP_CODE" val="l1-1"/>
  <p:tag name="KSO_WM_UNIT_TYPE" val="l_h_f"/>
  <p:tag name="KSO_WM_UNIT_INDEX" val="1_2_1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SLIDE_ID" val="custom20205176_5"/>
  <p:tag name="KSO_WM_TEMPLATE_SUBCATEGORY" val="19"/>
  <p:tag name="KSO_WM_TEMPLATE_MASTER_TYPE" val="0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05176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  <p:tag name="KSO_WM_UNIT_SHOW_EDIT_AREA_INDICATION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2.xml><?xml version="1.0" encoding="utf-8"?>
<p:tagLst xmlns:p="http://schemas.openxmlformats.org/presentationml/2006/main">
  <p:tag name="KSO_WM_UNIT_PLACING_PICTURE_USER_VIEWPORT" val="{&quot;height&quot;:15840,&quot;width&quot;:8905}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9.xml><?xml version="1.0" encoding="utf-8"?>
<p:tagLst xmlns:p="http://schemas.openxmlformats.org/presentationml/2006/main">
  <p:tag name="KSO_WM_UNIT_PLACING_PICTURE_USER_VIEWPORT" val="{&quot;height&quot;:10800,&quot;width&quot;:6093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TEMPLATE_CATEGORY" val="custom"/>
  <p:tag name="KSO_WM_TEMPLATE_INDEX" val="20204143"/>
  <p:tag name="KSO_WM_UNIT_ID" val="custom20204143_36*a*1"/>
  <p:tag name="KSO_WM_UNIT_PRESET_TEXT" val="谢谢观看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143_36*i*1"/>
  <p:tag name="KSO_WM_TEMPLATE_CATEGORY" val="custom"/>
  <p:tag name="KSO_WM_TEMPLATE_INDEX" val="20204143"/>
  <p:tag name="KSO_WM_UNIT_LAYERLEVEL" val="1"/>
  <p:tag name="KSO_WM_TAG_VERSION" val="1.0"/>
  <p:tag name="KSO_WM_BEAUTIFY_FLAG" val="#wm#"/>
  <p:tag name="KSO_WM_UNIT_TYPE" val="i"/>
  <p:tag name="KSO_WM_UNIT_INDEX" val="1"/>
  <p:tag name="KSO_WM_UNIT_PRESET_TEXT" val="2020"/>
</p:tagLst>
</file>

<file path=ppt/tags/tag294.xml><?xml version="1.0" encoding="utf-8"?>
<p:tagLst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36"/>
  <p:tag name="KSO_WM_TAG_VERSION" val="1.0"/>
  <p:tag name="KSO_WM_SLIDE_LAYOUT" val="a"/>
  <p:tag name="KSO_WM_SLIDE_LAYOUT_CNT" val="1"/>
  <p:tag name="KSO_WM_TEMPLATE_MASTER_TYPE" val="1"/>
  <p:tag name="KSO_WM_TEMPLATE_COLOR_TYPE" val="1"/>
  <p:tag name="KSO_WM_TEMPLATE_CATEGORY" val="custom"/>
  <p:tag name="KSO_WM_TEMPLATE_INDEX" val="20204143"/>
  <p:tag name="KSO_WM_SLIDE_ID" val="custom20204143_3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WPS主题色">
      <a:dk1>
        <a:srgbClr val="000000"/>
      </a:dk1>
      <a:lt1>
        <a:srgbClr val="FFFFFF"/>
      </a:lt1>
      <a:dk2>
        <a:srgbClr val="FDF5E2"/>
      </a:dk2>
      <a:lt2>
        <a:srgbClr val="FFFFFF"/>
      </a:lt2>
      <a:accent1>
        <a:srgbClr val="FDC64C"/>
      </a:accent1>
      <a:accent2>
        <a:srgbClr val="B7D75A"/>
      </a:accent2>
      <a:accent3>
        <a:srgbClr val="80E278"/>
      </a:accent3>
      <a:accent4>
        <a:srgbClr val="5AE6A3"/>
      </a:accent4>
      <a:accent5>
        <a:srgbClr val="49E4D3"/>
      </a:accent5>
      <a:accent6>
        <a:srgbClr val="4CDDFC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演示</Application>
  <PresentationFormat>宽屏</PresentationFormat>
  <Paragraphs>60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幼圆</vt:lpstr>
      <vt:lpstr>汉仪乐喵体W</vt:lpstr>
      <vt:lpstr>Arial Unicode MS</vt:lpstr>
      <vt:lpstr>Calibri</vt:lpstr>
      <vt:lpstr>Office 主题​​</vt:lpstr>
      <vt:lpstr>1_Office 主题​​</vt:lpstr>
      <vt:lpstr>2_Office 主题​​</vt:lpstr>
      <vt:lpstr>“我爱至诚”项目 答辩</vt:lpstr>
      <vt:lpstr>PowerPoint 演示文稿</vt:lpstr>
      <vt:lpstr>项目背景</vt:lpstr>
      <vt:lpstr>功能描述</vt:lpstr>
      <vt:lpstr>登录</vt:lpstr>
      <vt:lpstr>登录</vt:lpstr>
      <vt:lpstr>年度书单</vt:lpstr>
      <vt:lpstr>年度书单</vt:lpstr>
      <vt:lpstr>个人信息及修改密码</vt:lpstr>
      <vt:lpstr>PowerPoint 演示文稿</vt:lpstr>
      <vt:lpstr>修改密码</vt:lpstr>
      <vt:lpstr>PowerPoint 演示文稿</vt:lpstr>
      <vt:lpstr>谢谢观看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RX</cp:lastModifiedBy>
  <cp:revision>179</cp:revision>
  <dcterms:created xsi:type="dcterms:W3CDTF">2019-06-19T02:08:00Z</dcterms:created>
  <dcterms:modified xsi:type="dcterms:W3CDTF">2021-05-25T10:24:21Z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9AC6F68A0E544E9A95370C37E4E879A8</vt:lpwstr>
  </property>
</Properties>
</file>